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9"/>
  </p:notesMasterIdLst>
  <p:sldIdLst>
    <p:sldId id="257" r:id="rId2"/>
    <p:sldId id="259" r:id="rId3"/>
    <p:sldId id="261" r:id="rId4"/>
    <p:sldId id="288" r:id="rId5"/>
    <p:sldId id="260" r:id="rId6"/>
    <p:sldId id="263" r:id="rId7"/>
    <p:sldId id="267" r:id="rId8"/>
    <p:sldId id="268" r:id="rId9"/>
    <p:sldId id="276" r:id="rId10"/>
    <p:sldId id="274" r:id="rId11"/>
    <p:sldId id="275" r:id="rId12"/>
    <p:sldId id="293" r:id="rId13"/>
    <p:sldId id="302" r:id="rId14"/>
    <p:sldId id="301" r:id="rId15"/>
    <p:sldId id="284" r:id="rId16"/>
    <p:sldId id="292" r:id="rId17"/>
    <p:sldId id="298" r:id="rId18"/>
    <p:sldId id="303" r:id="rId19"/>
    <p:sldId id="305" r:id="rId20"/>
    <p:sldId id="296" r:id="rId21"/>
    <p:sldId id="297" r:id="rId22"/>
    <p:sldId id="306" r:id="rId23"/>
    <p:sldId id="304" r:id="rId24"/>
    <p:sldId id="309" r:id="rId25"/>
    <p:sldId id="311" r:id="rId26"/>
    <p:sldId id="307" r:id="rId27"/>
    <p:sldId id="310" r:id="rId2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95" d="100"/>
          <a:sy n="95" d="100"/>
        </p:scale>
        <p:origin x="58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9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ED5B0-3140-4B0B-BC6F-C1094FE6C872}" type="datetimeFigureOut">
              <a:rPr lang="en-US" smtClean="0"/>
              <a:t>01-Aug-18</a:t>
            </a:fld>
            <a:endParaRPr lang="en-US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E8B48-F819-4751-85F4-8B3482668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91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961900" y="3785246"/>
            <a:ext cx="69556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คลิกเพื่อแก้ไขสไตล์ชื่อเรื่องต้นแบบ</a:t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7917661" y="3377550"/>
            <a:ext cx="9624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2" name="Shape 12"/>
          <p:cNvSpPr/>
          <p:nvPr/>
        </p:nvSpPr>
        <p:spPr>
          <a:xfrm>
            <a:off x="8879815" y="3377550"/>
            <a:ext cx="9624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3" name="Shape 13"/>
          <p:cNvSpPr/>
          <p:nvPr/>
        </p:nvSpPr>
        <p:spPr>
          <a:xfrm>
            <a:off x="-1" y="3377550"/>
            <a:ext cx="9624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4" name="Shape 14"/>
          <p:cNvSpPr/>
          <p:nvPr/>
        </p:nvSpPr>
        <p:spPr>
          <a:xfrm>
            <a:off x="961900" y="3377550"/>
            <a:ext cx="6955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  <p:extLst>
      <p:ext uri="{BB962C8B-B14F-4D97-AF65-F5344CB8AC3E}">
        <p14:creationId xmlns:p14="http://schemas.microsoft.com/office/powerpoint/2010/main" val="2657960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0"/>
            <a:ext cx="12192000" cy="53238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914400" y="2111123"/>
            <a:ext cx="103632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คลิกเพื่อแก้ไขสไตล์ชื่อเรื่องต้นแบบ</a:t>
            </a:r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914400" y="3786738"/>
            <a:ext cx="103632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4063605" y="5323800"/>
            <a:ext cx="40636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0" name="Shape 20"/>
          <p:cNvSpPr/>
          <p:nvPr/>
        </p:nvSpPr>
        <p:spPr>
          <a:xfrm>
            <a:off x="8128361" y="5323800"/>
            <a:ext cx="40636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1" name="Shape 21"/>
          <p:cNvSpPr/>
          <p:nvPr/>
        </p:nvSpPr>
        <p:spPr>
          <a:xfrm>
            <a:off x="1" y="5323800"/>
            <a:ext cx="40636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-167" y="6440375"/>
            <a:ext cx="121920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04940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1191600" y="274650"/>
            <a:ext cx="86168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th-TH"/>
              <a:t>คลิกเพื่อแก้ไขสไตล์ชื่อเรื่องต้นแบบ</a:t>
            </a:r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1191600" y="1831450"/>
            <a:ext cx="8616800" cy="473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▷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34" name="Shape 34"/>
          <p:cNvSpPr/>
          <p:nvPr/>
        </p:nvSpPr>
        <p:spPr>
          <a:xfrm>
            <a:off x="9808488" y="6755100"/>
            <a:ext cx="11916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5" name="Shape 35"/>
          <p:cNvSpPr/>
          <p:nvPr/>
        </p:nvSpPr>
        <p:spPr>
          <a:xfrm>
            <a:off x="11000416" y="6755100"/>
            <a:ext cx="11916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6" name="Shape 36"/>
          <p:cNvSpPr/>
          <p:nvPr/>
        </p:nvSpPr>
        <p:spPr>
          <a:xfrm>
            <a:off x="0" y="6755100"/>
            <a:ext cx="11916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7" name="Shape 37"/>
          <p:cNvSpPr/>
          <p:nvPr/>
        </p:nvSpPr>
        <p:spPr>
          <a:xfrm>
            <a:off x="1191613" y="6755100"/>
            <a:ext cx="86168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11307433" y="6364177"/>
            <a:ext cx="7316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DEFB39AD-ABC1-413C-A4C4-D733183E9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57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1191600" y="274650"/>
            <a:ext cx="86168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th-TH"/>
              <a:t>คลิกเพื่อแก้ไขสไตล์ชื่อเรื่องต้นแบบ</a:t>
            </a:r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1191500" y="1600200"/>
            <a:ext cx="41824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5625941" y="1600200"/>
            <a:ext cx="41824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3" name="Shape 43"/>
          <p:cNvSpPr/>
          <p:nvPr/>
        </p:nvSpPr>
        <p:spPr>
          <a:xfrm>
            <a:off x="9808488" y="6755100"/>
            <a:ext cx="11916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4" name="Shape 44"/>
          <p:cNvSpPr/>
          <p:nvPr/>
        </p:nvSpPr>
        <p:spPr>
          <a:xfrm>
            <a:off x="11000416" y="6755100"/>
            <a:ext cx="11916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5" name="Shape 45"/>
          <p:cNvSpPr/>
          <p:nvPr/>
        </p:nvSpPr>
        <p:spPr>
          <a:xfrm>
            <a:off x="0" y="6755100"/>
            <a:ext cx="11916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6" name="Shape 46"/>
          <p:cNvSpPr/>
          <p:nvPr/>
        </p:nvSpPr>
        <p:spPr>
          <a:xfrm>
            <a:off x="1191613" y="6755100"/>
            <a:ext cx="86168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1307433" y="6364177"/>
            <a:ext cx="7316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DEFB39AD-ABC1-413C-A4C4-D733183E9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16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191600" y="274650"/>
            <a:ext cx="86168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th-TH"/>
              <a:t>คลิกเพื่อแก้ไขสไตล์ชื่อเรื่องต้นแบบ</a:t>
            </a: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1191600" y="1600200"/>
            <a:ext cx="3161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515205" y="1600200"/>
            <a:ext cx="3161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7838809" y="1600200"/>
            <a:ext cx="3161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3" name="Shape 53"/>
          <p:cNvSpPr/>
          <p:nvPr/>
        </p:nvSpPr>
        <p:spPr>
          <a:xfrm>
            <a:off x="9808488" y="6755100"/>
            <a:ext cx="11916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4" name="Shape 54"/>
          <p:cNvSpPr/>
          <p:nvPr/>
        </p:nvSpPr>
        <p:spPr>
          <a:xfrm>
            <a:off x="11000416" y="6755100"/>
            <a:ext cx="11916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5" name="Shape 55"/>
          <p:cNvSpPr/>
          <p:nvPr/>
        </p:nvSpPr>
        <p:spPr>
          <a:xfrm>
            <a:off x="0" y="6755100"/>
            <a:ext cx="11916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6" name="Shape 56"/>
          <p:cNvSpPr/>
          <p:nvPr/>
        </p:nvSpPr>
        <p:spPr>
          <a:xfrm>
            <a:off x="1191613" y="6755100"/>
            <a:ext cx="86168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11307433" y="6364177"/>
            <a:ext cx="7316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DEFB39AD-ABC1-413C-A4C4-D733183E9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58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1191600" y="6199950"/>
            <a:ext cx="8616800" cy="46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2185C5"/>
              </a:buClr>
              <a:buSzPts val="1400"/>
              <a:buNone/>
              <a:defRPr sz="1400">
                <a:solidFill>
                  <a:srgbClr val="2185C5"/>
                </a:solidFill>
              </a:defRPr>
            </a:lvl1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7" name="Shape 67"/>
          <p:cNvSpPr/>
          <p:nvPr/>
        </p:nvSpPr>
        <p:spPr>
          <a:xfrm>
            <a:off x="9808488" y="6755100"/>
            <a:ext cx="11916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8" name="Shape 68"/>
          <p:cNvSpPr/>
          <p:nvPr/>
        </p:nvSpPr>
        <p:spPr>
          <a:xfrm>
            <a:off x="11000416" y="6755100"/>
            <a:ext cx="11916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9" name="Shape 69"/>
          <p:cNvSpPr/>
          <p:nvPr/>
        </p:nvSpPr>
        <p:spPr>
          <a:xfrm>
            <a:off x="0" y="6755100"/>
            <a:ext cx="11916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70" name="Shape 70"/>
          <p:cNvSpPr/>
          <p:nvPr/>
        </p:nvSpPr>
        <p:spPr>
          <a:xfrm>
            <a:off x="1191613" y="6755100"/>
            <a:ext cx="86168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11307433" y="6364177"/>
            <a:ext cx="7316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2185C5"/>
                </a:solidFill>
              </a:defRPr>
            </a:lvl1pPr>
            <a:lvl2pPr lvl="1">
              <a:buNone/>
              <a:defRPr>
                <a:solidFill>
                  <a:srgbClr val="2185C5"/>
                </a:solidFill>
              </a:defRPr>
            </a:lvl2pPr>
            <a:lvl3pPr lvl="2">
              <a:buNone/>
              <a:defRPr>
                <a:solidFill>
                  <a:srgbClr val="2185C5"/>
                </a:solidFill>
              </a:defRPr>
            </a:lvl3pPr>
            <a:lvl4pPr lvl="3">
              <a:buNone/>
              <a:defRPr>
                <a:solidFill>
                  <a:srgbClr val="2185C5"/>
                </a:solidFill>
              </a:defRPr>
            </a:lvl4pPr>
            <a:lvl5pPr lvl="4">
              <a:buNone/>
              <a:defRPr>
                <a:solidFill>
                  <a:srgbClr val="2185C5"/>
                </a:solidFill>
              </a:defRPr>
            </a:lvl5pPr>
            <a:lvl6pPr lvl="5">
              <a:buNone/>
              <a:defRPr>
                <a:solidFill>
                  <a:srgbClr val="2185C5"/>
                </a:solidFill>
              </a:defRPr>
            </a:lvl6pPr>
            <a:lvl7pPr lvl="6">
              <a:buNone/>
              <a:defRPr>
                <a:solidFill>
                  <a:srgbClr val="2185C5"/>
                </a:solidFill>
              </a:defRPr>
            </a:lvl7pPr>
            <a:lvl8pPr lvl="7">
              <a:buNone/>
              <a:defRPr>
                <a:solidFill>
                  <a:srgbClr val="2185C5"/>
                </a:solidFill>
              </a:defRPr>
            </a:lvl8pPr>
            <a:lvl9pPr lvl="8">
              <a:buNone/>
              <a:defRPr>
                <a:solidFill>
                  <a:srgbClr val="2185C5"/>
                </a:solidFill>
              </a:defRPr>
            </a:lvl9pPr>
          </a:lstStyle>
          <a:p>
            <a:fld id="{DEFB39AD-ABC1-413C-A4C4-D733183E9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75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9808488" y="6755100"/>
            <a:ext cx="11916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74" name="Shape 74"/>
          <p:cNvSpPr/>
          <p:nvPr/>
        </p:nvSpPr>
        <p:spPr>
          <a:xfrm>
            <a:off x="11000416" y="6755100"/>
            <a:ext cx="11916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75" name="Shape 75"/>
          <p:cNvSpPr/>
          <p:nvPr/>
        </p:nvSpPr>
        <p:spPr>
          <a:xfrm>
            <a:off x="0" y="6755100"/>
            <a:ext cx="11916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76" name="Shape 76"/>
          <p:cNvSpPr/>
          <p:nvPr/>
        </p:nvSpPr>
        <p:spPr>
          <a:xfrm>
            <a:off x="1191613" y="6755100"/>
            <a:ext cx="86168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11307433" y="6364177"/>
            <a:ext cx="7316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DEFB39AD-ABC1-413C-A4C4-D733183E9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58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 color background">
    <p:bg>
      <p:bgPr>
        <a:solidFill>
          <a:srgbClr val="2185C5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9808488" y="6755100"/>
            <a:ext cx="11916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0" name="Shape 80"/>
          <p:cNvSpPr/>
          <p:nvPr/>
        </p:nvSpPr>
        <p:spPr>
          <a:xfrm>
            <a:off x="11000416" y="6755100"/>
            <a:ext cx="11916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1" name="Shape 81"/>
          <p:cNvSpPr/>
          <p:nvPr/>
        </p:nvSpPr>
        <p:spPr>
          <a:xfrm>
            <a:off x="0" y="6755100"/>
            <a:ext cx="1191600" cy="10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2" name="Shape 82"/>
          <p:cNvSpPr/>
          <p:nvPr/>
        </p:nvSpPr>
        <p:spPr>
          <a:xfrm>
            <a:off x="1191613" y="6755100"/>
            <a:ext cx="86168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11307433" y="6364177"/>
            <a:ext cx="7316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DEFB39AD-ABC1-413C-A4C4-D733183E9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15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91600" y="274650"/>
            <a:ext cx="8616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91600" y="1831450"/>
            <a:ext cx="8616800" cy="47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307433" y="6364177"/>
            <a:ext cx="7316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DEFB39AD-ABC1-413C-A4C4-D733183E9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152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90" r:id="rId3"/>
    <p:sldLayoutId id="2147483691" r:id="rId4"/>
    <p:sldLayoutId id="2147483692" r:id="rId5"/>
    <p:sldLayoutId id="2147483694" r:id="rId6"/>
    <p:sldLayoutId id="2147483695" r:id="rId7"/>
    <p:sldLayoutId id="2147483696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โลโก้ สํานักงานปลัดกระทรวงการท่องเที่ยวและกีฬา">
            <a:extLst>
              <a:ext uri="{FF2B5EF4-FFF2-40B4-BE49-F238E27FC236}">
                <a16:creationId xmlns:a16="http://schemas.microsoft.com/office/drawing/2014/main" id="{5D9A277B-C844-45D8-9C92-482A0CAE0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74" y="947669"/>
            <a:ext cx="2325809" cy="232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B247CDCF-E26D-44EC-90D6-F33752530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972" y="969112"/>
            <a:ext cx="10559187" cy="2615411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E4D66FFD-7F3A-427E-BF68-FD4D5EB78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8385" y="3652480"/>
            <a:ext cx="9413040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57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E2E8D7EB-24DB-479F-B0DF-E791F591D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67" y="71958"/>
            <a:ext cx="12039033" cy="6557241"/>
          </a:xfrm>
          <a:prstGeom prst="rect">
            <a:avLst/>
          </a:prstGeom>
        </p:spPr>
      </p:pic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EFB3842D-3B38-4B53-BFD3-7461D7E54B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EFB39AD-ABC1-413C-A4C4-D733183E987F}" type="slidenum">
              <a:rPr lang="en-US" smtClean="0"/>
              <a:t>10</a:t>
            </a:fld>
            <a:endParaRPr lang="en-US"/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DDA478B9-E6B9-4450-A93D-A7017EC17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814" y="6317073"/>
            <a:ext cx="2694666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70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205EEE69-2301-4734-B9B1-0080549145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EFB39AD-ABC1-413C-A4C4-D733183E987F}" type="slidenum">
              <a:rPr lang="en-US" smtClean="0"/>
              <a:t>11</a:t>
            </a:fld>
            <a:endParaRPr lang="en-US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43F29058-98D7-46A4-9ED7-F20E469E3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98" y="100968"/>
            <a:ext cx="11292135" cy="6472159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D5A5E204-F8EC-47F7-9CB5-659ABAC3F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3519" y="6345892"/>
            <a:ext cx="2694666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388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64E4696A-0F93-4AF3-8B5C-87A1DEB502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EFB39AD-ABC1-413C-A4C4-D733183E987F}" type="slidenum">
              <a:rPr lang="en-US" smtClean="0"/>
              <a:t>12</a:t>
            </a:fld>
            <a:endParaRPr lang="en-US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E879FDE1-4334-4A66-90D3-2BBE6BD42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54" y="0"/>
            <a:ext cx="119426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10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สไลด์ 2">
            <a:extLst>
              <a:ext uri="{FF2B5EF4-FFF2-40B4-BE49-F238E27FC236}">
                <a16:creationId xmlns:a16="http://schemas.microsoft.com/office/drawing/2014/main" id="{D81F4A2C-9875-4179-B869-073439F468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EFB39AD-ABC1-413C-A4C4-D733183E987F}" type="slidenum">
              <a:rPr lang="en-US" smtClean="0"/>
              <a:t>13</a:t>
            </a:fld>
            <a:endParaRPr lang="en-US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97588500-73C9-4A4E-BC9E-2268C6243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870" y="-138275"/>
            <a:ext cx="123458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82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13B557E0-1B77-4A2B-8221-43BE6CD1E6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EFB39AD-ABC1-413C-A4C4-D733183E987F}" type="slidenum">
              <a:rPr lang="en-US" smtClean="0"/>
              <a:t>14</a:t>
            </a:fld>
            <a:endParaRPr lang="en-US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43302F33-C5FC-41DF-999A-FBAF23690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070" y="-75923"/>
            <a:ext cx="121818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21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โลโก้ สํานักงานปลัดกระทรวงการท่องเที่ยวและกีฬา">
            <a:extLst>
              <a:ext uri="{FF2B5EF4-FFF2-40B4-BE49-F238E27FC236}">
                <a16:creationId xmlns:a16="http://schemas.microsoft.com/office/drawing/2014/main" id="{B2C78F5C-343C-4A86-9736-9E2FD3860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902" y="78427"/>
            <a:ext cx="2449546" cy="244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372E2983-54DB-4B5A-AF13-1F8D29317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397672"/>
            <a:ext cx="12111486" cy="2908044"/>
          </a:xfrm>
          <a:prstGeom prst="rect">
            <a:avLst/>
          </a:prstGeom>
        </p:spPr>
      </p:pic>
      <p:sp>
        <p:nvSpPr>
          <p:cNvPr id="3" name="ตัวแทนหมายเลขสไลด์ 2">
            <a:extLst>
              <a:ext uri="{FF2B5EF4-FFF2-40B4-BE49-F238E27FC236}">
                <a16:creationId xmlns:a16="http://schemas.microsoft.com/office/drawing/2014/main" id="{D72EBE49-8E41-450F-9870-23217AE3BA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75359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FD5DAF15-D0AC-494F-85A5-25431379A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15" y="0"/>
            <a:ext cx="11481570" cy="7962181"/>
          </a:xfrm>
          <a:prstGeom prst="rect">
            <a:avLst/>
          </a:prstGeom>
        </p:spPr>
      </p:pic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2FD46824-F57D-4B86-94AE-055C566943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EFB39AD-ABC1-413C-A4C4-D733183E987F}" type="slidenum">
              <a:rPr lang="en-US" smtClean="0"/>
              <a:t>16</a:t>
            </a:fld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7471F35B-C9B4-4374-A87B-1D6E71C7B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72883"/>
            <a:ext cx="2260121" cy="42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801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โลโก้ สํานักงานปลัดกระทรวงการท่องเที่ยวและกีฬา">
            <a:extLst>
              <a:ext uri="{FF2B5EF4-FFF2-40B4-BE49-F238E27FC236}">
                <a16:creationId xmlns:a16="http://schemas.microsoft.com/office/drawing/2014/main" id="{B2C78F5C-343C-4A86-9736-9E2FD3860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902" y="78427"/>
            <a:ext cx="2449546" cy="244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ตัวแทนหมายเลขสไลด์ 2">
            <a:extLst>
              <a:ext uri="{FF2B5EF4-FFF2-40B4-BE49-F238E27FC236}">
                <a16:creationId xmlns:a16="http://schemas.microsoft.com/office/drawing/2014/main" id="{D72EBE49-8E41-450F-9870-23217AE3BA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17</a:t>
            </a:fld>
            <a:endParaRPr lang="en"/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F2D8AE31-3D53-48C4-8259-DE1BE3453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7" y="3264581"/>
            <a:ext cx="12192000" cy="184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47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C101F16E-7D80-4886-9E16-C39215EA25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EFB39AD-ABC1-413C-A4C4-D733183E987F}" type="slidenum">
              <a:rPr lang="en-US" smtClean="0"/>
              <a:t>18</a:t>
            </a:fld>
            <a:endParaRPr lang="en-US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81B95271-E434-4313-A2F0-0BD6FA37D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2943"/>
            <a:ext cx="12113802" cy="682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1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A916AAA8-D57E-4B6B-B0BA-37A7F6D309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EFB39AD-ABC1-413C-A4C4-D733183E987F}" type="slidenum">
              <a:rPr lang="en-US" smtClean="0"/>
              <a:t>19</a:t>
            </a:fld>
            <a:endParaRPr lang="en-US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4CCA39E-5456-49D8-8C02-D8BAD17E7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2" y="0"/>
            <a:ext cx="119269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56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ตัวแทนหมายเลขสไลด์ 10">
            <a:extLst>
              <a:ext uri="{FF2B5EF4-FFF2-40B4-BE49-F238E27FC236}">
                <a16:creationId xmlns:a16="http://schemas.microsoft.com/office/drawing/2014/main" id="{086D4BF0-0CE9-4182-AB55-B05E3802C3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EFB39AD-ABC1-413C-A4C4-D733183E987F}" type="slidenum">
              <a:rPr lang="en-US" smtClean="0"/>
              <a:t>2</a:t>
            </a:fld>
            <a:endParaRPr lang="en-US"/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D1B4B821-A4AA-45E8-8C7B-0F2E14264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104" y="669745"/>
            <a:ext cx="11363929" cy="520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531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85C4E012-4148-48E2-8839-A4557DD139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EFB39AD-ABC1-413C-A4C4-D733183E987F}" type="slidenum">
              <a:rPr lang="en-US" smtClean="0"/>
              <a:t>20</a:t>
            </a:fld>
            <a:endParaRPr lang="en-US"/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941EC450-C019-42E9-BC63-DC26CFB654B5}"/>
              </a:ext>
            </a:extLst>
          </p:cNvPr>
          <p:cNvSpPr txBox="1"/>
          <p:nvPr/>
        </p:nvSpPr>
        <p:spPr>
          <a:xfrm>
            <a:off x="588784" y="33328"/>
            <a:ext cx="10865749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Sukhumvit Tadmai Text" panose="02000506000000020004" pitchFamily="50" charset="-34"/>
                <a:cs typeface="Sukhumvit Tadmai Text" panose="02000506000000020004" pitchFamily="50" charset="-34"/>
              </a:rPr>
              <a:t>สถานการณ์นักท่องเที่ยวชาวจีน กรกฎาคม 2561</a:t>
            </a:r>
            <a:endParaRPr lang="en-US" sz="3600" b="1" dirty="0">
              <a:solidFill>
                <a:schemeClr val="bg1"/>
              </a:solidFill>
              <a:latin typeface="Sukhumvit Tadmai Text" panose="02000506000000020004" pitchFamily="50" charset="-34"/>
              <a:cs typeface="Sukhumvit Tadmai Text" panose="02000506000000020004" pitchFamily="50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B458A655-93AB-41BF-A546-B2087DB41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16" y="871100"/>
            <a:ext cx="11740181" cy="583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487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1C4A97E1-893D-440C-9A1B-594629AFFA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EFB39AD-ABC1-413C-A4C4-D733183E987F}" type="slidenum">
              <a:rPr lang="en-US" smtClean="0"/>
              <a:t>21</a:t>
            </a:fld>
            <a:endParaRPr lang="en-US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FA03CD8A-FE5D-4DB8-9BB7-28D45A142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9" y="-139284"/>
            <a:ext cx="12113802" cy="963251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F6CBBFCC-C2F7-4CD6-8973-EA2B96665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84" y="617175"/>
            <a:ext cx="10911311" cy="657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43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โลโก้ สํานักงานปลัดกระทรวงการท่องเที่ยวและกีฬา">
            <a:extLst>
              <a:ext uri="{FF2B5EF4-FFF2-40B4-BE49-F238E27FC236}">
                <a16:creationId xmlns:a16="http://schemas.microsoft.com/office/drawing/2014/main" id="{B2C78F5C-343C-4A86-9736-9E2FD3860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321" y="1658383"/>
            <a:ext cx="2449546" cy="244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ตัวแทนหมายเลขสไลด์ 2">
            <a:extLst>
              <a:ext uri="{FF2B5EF4-FFF2-40B4-BE49-F238E27FC236}">
                <a16:creationId xmlns:a16="http://schemas.microsoft.com/office/drawing/2014/main" id="{D72EBE49-8E41-450F-9870-23217AE3BA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22</a:t>
            </a:fld>
            <a:endParaRPr lang="en"/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48C4837E-11C9-477B-8DE8-4515432EC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29" y="4142844"/>
            <a:ext cx="11991871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40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56F6A7AB-6F79-45AD-ABD2-81C83E1B86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EFB39AD-ABC1-413C-A4C4-D733183E987F}" type="slidenum">
              <a:rPr lang="en-US" smtClean="0"/>
              <a:t>23</a:t>
            </a:fld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B639C056-A77C-45B5-A288-B88489D97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18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สไลด์ 2">
            <a:extLst>
              <a:ext uri="{FF2B5EF4-FFF2-40B4-BE49-F238E27FC236}">
                <a16:creationId xmlns:a16="http://schemas.microsoft.com/office/drawing/2014/main" id="{778F982F-F8AB-46B9-9946-FDAC4CC6B4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EFB39AD-ABC1-413C-A4C4-D733183E987F}" type="slidenum">
              <a:rPr lang="en-US" smtClean="0"/>
              <a:t>24</a:t>
            </a:fld>
            <a:endParaRPr lang="en-US"/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7BB69B5-E6F7-467D-80BE-5AB3959AA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3101"/>
            <a:ext cx="12192000" cy="59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60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5607CF6C-1557-4131-B30E-C4DFFDE411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EFB39AD-ABC1-413C-A4C4-D733183E987F}" type="slidenum">
              <a:rPr lang="en-US" smtClean="0"/>
              <a:t>25</a:t>
            </a:fld>
            <a:endParaRPr lang="en-US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49AA3B9F-553B-4A37-8932-D1D3345DD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527" y="-114108"/>
            <a:ext cx="12315407" cy="473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51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F21B3D71-EBDA-4CB6-986D-4C7C271A59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EFB39AD-ABC1-413C-A4C4-D733183E987F}" type="slidenum">
              <a:rPr lang="en-US" smtClean="0"/>
              <a:t>26</a:t>
            </a:fld>
            <a:endParaRPr lang="en-US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4B7E69A-FFE6-4E17-8F73-55BACE72F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512" y="-98730"/>
            <a:ext cx="12192000" cy="676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771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C26AB76F-9D19-4899-919C-279685EEE4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EFB39AD-ABC1-413C-A4C4-D733183E987F}" type="slidenum">
              <a:rPr lang="en-US" smtClean="0"/>
              <a:t>27</a:t>
            </a:fld>
            <a:endParaRPr lang="en-US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67E8DEF8-26F8-459C-961B-04826759C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62" y="0"/>
            <a:ext cx="114962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20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โลโก้ สํานักงานปลัดกระทรวงการท่องเที่ยวและกีฬา">
            <a:extLst>
              <a:ext uri="{FF2B5EF4-FFF2-40B4-BE49-F238E27FC236}">
                <a16:creationId xmlns:a16="http://schemas.microsoft.com/office/drawing/2014/main" id="{FBFCE251-E790-44D0-AC45-3FD1A633E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738" y="181019"/>
            <a:ext cx="2343617" cy="234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81F8AD61-354F-4237-AB24-2F9E020E7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56359"/>
            <a:ext cx="12192000" cy="2017776"/>
          </a:xfrm>
          <a:prstGeom prst="rect">
            <a:avLst/>
          </a:prstGeom>
        </p:spPr>
      </p:pic>
      <p:sp>
        <p:nvSpPr>
          <p:cNvPr id="3" name="ตัวแทนหมายเลขสไลด์ 2">
            <a:extLst>
              <a:ext uri="{FF2B5EF4-FFF2-40B4-BE49-F238E27FC236}">
                <a16:creationId xmlns:a16="http://schemas.microsoft.com/office/drawing/2014/main" id="{51E2A78D-B24E-4F6F-AA3C-91583CA0E7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17960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86980EB7-BDD4-4090-9C01-F07487F3D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54" y="8847"/>
            <a:ext cx="11955292" cy="6840305"/>
          </a:xfrm>
          <a:prstGeom prst="rect">
            <a:avLst/>
          </a:prstGeom>
        </p:spPr>
      </p:pic>
      <p:sp>
        <p:nvSpPr>
          <p:cNvPr id="3" name="ตัวแทนหมายเลขสไลด์ 2">
            <a:extLst>
              <a:ext uri="{FF2B5EF4-FFF2-40B4-BE49-F238E27FC236}">
                <a16:creationId xmlns:a16="http://schemas.microsoft.com/office/drawing/2014/main" id="{F8C409EB-129B-4460-A9D2-6B9BDC6CF75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EFB39AD-ABC1-413C-A4C4-D733183E987F}" type="slidenum">
              <a:rPr lang="en-US" smtClean="0"/>
              <a:t>4</a:t>
            </a:fld>
            <a:endParaRPr lang="en-US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61C490CB-541F-41E6-A163-075A131C3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153" y="6209444"/>
            <a:ext cx="2694666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1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E45A966B-5A0B-4B6C-9EC5-601201D0F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217"/>
            <a:ext cx="12192000" cy="6739566"/>
          </a:xfrm>
          <a:prstGeom prst="rect">
            <a:avLst/>
          </a:prstGeom>
        </p:spPr>
      </p:pic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A67DCA89-5159-4822-838E-17D1F70B12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EFB39AD-ABC1-413C-A4C4-D733183E987F}" type="slidenum">
              <a:rPr lang="en-US" smtClean="0"/>
              <a:t>5</a:t>
            </a:fld>
            <a:endParaRPr lang="en-US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5C510B55-04CB-4837-8ED3-4DBEB9198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6675"/>
            <a:ext cx="2694666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403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F902E063-BD45-466F-9DC9-6B7AF67D2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05" y="0"/>
            <a:ext cx="11961389" cy="6317073"/>
          </a:xfrm>
          <a:prstGeom prst="rect">
            <a:avLst/>
          </a:prstGeom>
        </p:spPr>
      </p:pic>
      <p:sp>
        <p:nvSpPr>
          <p:cNvPr id="3" name="ตัวแทนหมายเลขสไลด์ 2">
            <a:extLst>
              <a:ext uri="{FF2B5EF4-FFF2-40B4-BE49-F238E27FC236}">
                <a16:creationId xmlns:a16="http://schemas.microsoft.com/office/drawing/2014/main" id="{3B3DA19F-EAA2-498B-96A3-510FA00EAE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EFB39AD-ABC1-413C-A4C4-D733183E987F}" type="slidenum">
              <a:rPr lang="en-US" smtClean="0"/>
              <a:t>6</a:t>
            </a:fld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F7A13AF8-0A84-4DBE-8258-4B203377C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48" y="6317073"/>
            <a:ext cx="2694666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69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C242E2F4-AF69-4126-A056-8307A5814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92"/>
            <a:ext cx="12192000" cy="6824415"/>
          </a:xfrm>
          <a:prstGeom prst="rect">
            <a:avLst/>
          </a:prstGeom>
        </p:spPr>
      </p:pic>
      <p:sp>
        <p:nvSpPr>
          <p:cNvPr id="3" name="ตัวแทนหมายเลขสไลด์ 2">
            <a:extLst>
              <a:ext uri="{FF2B5EF4-FFF2-40B4-BE49-F238E27FC236}">
                <a16:creationId xmlns:a16="http://schemas.microsoft.com/office/drawing/2014/main" id="{75C1EC5D-573B-414D-BCEB-C154049707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EFB39AD-ABC1-413C-A4C4-D733183E987F}" type="slidenum">
              <a:rPr lang="en-US" smtClean="0"/>
              <a:t>7</a:t>
            </a:fld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AEA175DD-F153-47DF-8342-AAEFDB845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86" y="6317073"/>
            <a:ext cx="2694666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74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03F09C8B-E03A-4478-8274-82CDF127A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78"/>
            <a:ext cx="11955292" cy="6097494"/>
          </a:xfrm>
          <a:prstGeom prst="rect">
            <a:avLst/>
          </a:prstGeom>
        </p:spPr>
      </p:pic>
      <p:sp>
        <p:nvSpPr>
          <p:cNvPr id="3" name="ตัวแทนหมายเลขสไลด์ 2">
            <a:extLst>
              <a:ext uri="{FF2B5EF4-FFF2-40B4-BE49-F238E27FC236}">
                <a16:creationId xmlns:a16="http://schemas.microsoft.com/office/drawing/2014/main" id="{64202407-65E5-41EC-833D-ABACAADA0E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EFB39AD-ABC1-413C-A4C4-D733183E987F}" type="slidenum">
              <a:rPr lang="en-US" smtClean="0"/>
              <a:t>8</a:t>
            </a:fld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847D278B-B0C6-4148-8745-C919F89F9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48" y="6364177"/>
            <a:ext cx="2694666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95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โลโก้ สํานักงานปลัดกระทรวงการท่องเที่ยวและกีฬา">
            <a:extLst>
              <a:ext uri="{FF2B5EF4-FFF2-40B4-BE49-F238E27FC236}">
                <a16:creationId xmlns:a16="http://schemas.microsoft.com/office/drawing/2014/main" id="{6F30627D-F5FE-4BDA-A53C-8AA2EC626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980" y="73182"/>
            <a:ext cx="2239165" cy="223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DCA54489-D3E2-4978-9347-5CF6C98D1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3" y="3434108"/>
            <a:ext cx="12192000" cy="2017776"/>
          </a:xfrm>
          <a:prstGeom prst="rect">
            <a:avLst/>
          </a:prstGeom>
        </p:spPr>
      </p:pic>
      <p:sp>
        <p:nvSpPr>
          <p:cNvPr id="3" name="ตัวแทนหมายเลขสไลด์ 2">
            <a:extLst>
              <a:ext uri="{FF2B5EF4-FFF2-40B4-BE49-F238E27FC236}">
                <a16:creationId xmlns:a16="http://schemas.microsoft.com/office/drawing/2014/main" id="{22C2F928-11AC-4964-A3A1-2A8EF220EF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00040737"/>
      </p:ext>
    </p:extLst>
  </p:cSld>
  <p:clrMapOvr>
    <a:masterClrMapping/>
  </p:clrMapOvr>
</p:sld>
</file>

<file path=ppt/theme/theme1.xml><?xml version="1.0" encoding="utf-8"?>
<a:theme xmlns:a="http://schemas.openxmlformats.org/drawingml/2006/main" name="Antonio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tonio" id="{A5B376EB-8ABD-4EA2-A52F-15D0DB717642}" vid="{54951D7B-D021-4173-A387-7ED6DEAA2C32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Antonio</Template>
  <TotalTime>1499</TotalTime>
  <Words>32</Words>
  <Application>Microsoft Office PowerPoint</Application>
  <PresentationFormat>แบบจอกว้าง</PresentationFormat>
  <Paragraphs>27</Paragraphs>
  <Slides>27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27</vt:i4>
      </vt:variant>
    </vt:vector>
  </HeadingPairs>
  <TitlesOfParts>
    <vt:vector size="34" baseType="lpstr">
      <vt:lpstr>Arial</vt:lpstr>
      <vt:lpstr>Calibri</vt:lpstr>
      <vt:lpstr>Cordia New</vt:lpstr>
      <vt:lpstr>Lato</vt:lpstr>
      <vt:lpstr>Raleway</vt:lpstr>
      <vt:lpstr>Sukhumvit Tadmai Text</vt:lpstr>
      <vt:lpstr>Antonio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Uten Nunthasen</dc:creator>
  <cp:lastModifiedBy>Uten Nunthasen</cp:lastModifiedBy>
  <cp:revision>97</cp:revision>
  <dcterms:created xsi:type="dcterms:W3CDTF">2018-07-14T09:24:01Z</dcterms:created>
  <dcterms:modified xsi:type="dcterms:W3CDTF">2018-08-01T15:48:40Z</dcterms:modified>
</cp:coreProperties>
</file>